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407" r:id="rId15"/>
    <p:sldId id="389" r:id="rId16"/>
    <p:sldId id="391" r:id="rId17"/>
    <p:sldId id="393" r:id="rId18"/>
    <p:sldId id="275" r:id="rId19"/>
    <p:sldId id="410" r:id="rId20"/>
    <p:sldId id="395" r:id="rId21"/>
    <p:sldId id="408" r:id="rId22"/>
    <p:sldId id="413" r:id="rId23"/>
    <p:sldId id="274" r:id="rId24"/>
    <p:sldId id="414" r:id="rId25"/>
    <p:sldId id="279" r:id="rId26"/>
    <p:sldId id="397" r:id="rId27"/>
    <p:sldId id="398" r:id="rId28"/>
    <p:sldId id="415" r:id="rId29"/>
    <p:sldId id="296" r:id="rId30"/>
    <p:sldId id="416" r:id="rId31"/>
    <p:sldId id="402" r:id="rId32"/>
    <p:sldId id="399" r:id="rId33"/>
    <p:sldId id="400" r:id="rId34"/>
    <p:sldId id="418" r:id="rId35"/>
    <p:sldId id="406" r:id="rId36"/>
    <p:sldId id="409" r:id="rId37"/>
    <p:sldId id="419" r:id="rId38"/>
    <p:sldId id="420" r:id="rId39"/>
    <p:sldId id="294" r:id="rId4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407"/>
            <p14:sldId id="389"/>
            <p14:sldId id="391"/>
            <p14:sldId id="393"/>
            <p14:sldId id="275"/>
            <p14:sldId id="410"/>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73" autoAdjust="0"/>
    <p:restoredTop sz="79808" autoAdjust="0"/>
  </p:normalViewPr>
  <p:slideViewPr>
    <p:cSldViewPr snapToGrid="0">
      <p:cViewPr varScale="1">
        <p:scale>
          <a:sx n="52" d="100"/>
          <a:sy n="52" d="100"/>
        </p:scale>
        <p:origin x="692" y="52"/>
      </p:cViewPr>
      <p:guideLst/>
    </p:cSldViewPr>
  </p:slideViewPr>
  <p:notesTextViewPr>
    <p:cViewPr>
      <p:scale>
        <a:sx n="150" d="100"/>
        <a:sy n="150" d="100"/>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p:txBody>
      </p:sp>
    </p:spTree>
    <p:extLst>
      <p:ext uri="{BB962C8B-B14F-4D97-AF65-F5344CB8AC3E}">
        <p14:creationId xmlns:p14="http://schemas.microsoft.com/office/powerpoint/2010/main" val="139068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defRPr>
                <a:solidFill>
                  <a:srgbClr val="5C5962"/>
                </a:solidFill>
              </a:defRPr>
            </a:pPr>
            <a:r>
              <a:rPr dirty="0"/>
              <a:t>© 202</a:t>
            </a:r>
            <a:r>
              <a:rPr lang="en-US" dirty="0"/>
              <a:t>4</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lstStyle/>
          <a:p>
            <a:pPr defTabSz="877823">
              <a:defRPr sz="4224"/>
            </a:pPr>
            <a:r>
              <a:t>Embedding HTML in TypeScript</a:t>
            </a:r>
            <a:br/>
            <a:r>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63051" y="1990725"/>
            <a:ext cx="6972804"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a:bodyPr>
          <a:lstStyle/>
          <a:p>
            <a:r>
              <a:rPr lang="en-US" dirty="0"/>
              <a:t>They have state</a:t>
            </a:r>
          </a:p>
          <a:p>
            <a:r>
              <a:rPr lang="en-US" dirty="0"/>
              <a:t>They take input from their creator (parent) (props)</a:t>
            </a:r>
          </a:p>
          <a:p>
            <a:r>
              <a:rPr lang="en-US" dirty="0"/>
              <a:t>They re-render when their state changes</a:t>
            </a:r>
          </a:p>
          <a:p>
            <a:r>
              <a:rPr lang="en-US" dirty="0"/>
              <a:t>They retain their state when their parent's state changes</a:t>
            </a:r>
          </a:p>
          <a:p>
            <a:r>
              <a:rPr lang="en-US" dirty="0"/>
              <a:t>Some components respond to external stimuli (button presses, etc.)</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will re-render each time its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033525" y="3742014"/>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19</a:t>
            </a:fld>
            <a:endParaRPr lang="en-US"/>
          </a:p>
        </p:txBody>
      </p:sp>
    </p:spTree>
    <p:extLst>
      <p:ext uri="{BB962C8B-B14F-4D97-AF65-F5344CB8AC3E}">
        <p14:creationId xmlns:p14="http://schemas.microsoft.com/office/powerpoint/2010/main" val="200588495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asynchronous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308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24</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26</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27</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28</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lstStyle>
            <a:lvl1pPr defTabSz="877823">
              <a:defRPr sz="4224"/>
            </a:lvl1pPr>
          </a:lstStyle>
          <a:p>
            <a:r>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476793"/>
            <a:ext cx="3785248" cy="5046997"/>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30</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31</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34</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35</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37</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18255"/>
            <a:ext cx="10515600" cy="1325563"/>
          </a:xfrm>
          <a:prstGeom prst="rect">
            <a:avLst/>
          </a:prstGeom>
        </p:spPr>
        <p:txBody>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the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t>Components</a:t>
            </a:r>
            <a:br/>
            <a:r>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t>What does the button keep track of?</a:t>
            </a:r>
          </a:p>
          <a:p>
            <a:pPr marL="685800" lvl="1" indent="-228600">
              <a:lnSpc>
                <a:spcPct val="81000"/>
              </a:lnSpc>
              <a:spcBef>
                <a:spcPts val="500"/>
              </a:spcBef>
              <a:defRPr sz="2400"/>
            </a:pPr>
            <a:r>
              <a:t>Is it liked or not</a:t>
            </a:r>
          </a:p>
          <a:p>
            <a:pPr marL="685800" lvl="1" indent="-228600">
              <a:lnSpc>
                <a:spcPct val="81000"/>
              </a:lnSpc>
              <a:spcBef>
                <a:spcPts val="500"/>
              </a:spcBef>
              <a:defRPr sz="2400"/>
            </a:pPr>
            <a:r>
              <a:t>What post this is associated with</a:t>
            </a:r>
          </a:p>
          <a:p>
            <a:pPr>
              <a:lnSpc>
                <a:spcPct val="81000"/>
              </a:lnSpc>
            </a:pPr>
            <a:endParaRPr sz="2400"/>
          </a:p>
          <a:p>
            <a:pPr>
              <a:lnSpc>
                <a:spcPct val="81000"/>
              </a:lnSpc>
            </a:pPr>
            <a:r>
              <a:t>What logic does the button have?</a:t>
            </a:r>
          </a:p>
          <a:p>
            <a:pPr marL="685800" lvl="1" indent="-228600">
              <a:lnSpc>
                <a:spcPct val="81000"/>
              </a:lnSpc>
              <a:spcBef>
                <a:spcPts val="500"/>
              </a:spcBef>
              <a:defRPr sz="2400"/>
            </a:pPr>
            <a:r>
              <a:t>When changing like status, send update to server</a:t>
            </a:r>
          </a:p>
          <a:p>
            <a:pPr>
              <a:lnSpc>
                <a:spcPct val="81000"/>
              </a:lnSpc>
            </a:pPr>
            <a:endParaRPr sz="2400"/>
          </a:p>
          <a:p>
            <a:pPr>
              <a:lnSpc>
                <a:spcPct val="81000"/>
              </a:lnSpc>
            </a:pPr>
            <a:r>
              <a:t>How does the button look?</a:t>
            </a:r>
          </a:p>
          <a:p>
            <a:pPr marL="685800" lvl="1" indent="-228600">
              <a:lnSpc>
                <a:spcPct val="81000"/>
              </a:lnSpc>
              <a:spcBef>
                <a:spcPts val="500"/>
              </a:spcBef>
              <a:defRPr sz="2400"/>
            </a:pPr>
            <a:r>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406189"/>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61">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61">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61">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4" end="4"/>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161">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build="p"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10294</TotalTime>
  <Words>5571</Words>
  <Application>Microsoft Office PowerPoint</Application>
  <PresentationFormat>Widescreen</PresentationFormat>
  <Paragraphs>600</Paragraphs>
  <Slides>39</Slides>
  <Notes>33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React Components are Little Machines</vt:lpstr>
      <vt:lpstr>Hello World in React</vt:lpstr>
      <vt:lpstr>Start your app by importing it into src/app/page.tsx</vt:lpstr>
      <vt:lpstr>Component State is Data That Changes</vt:lpstr>
      <vt:lpstr>Example</vt:lpstr>
      <vt:lpstr>Setters initiate the redisplay process</vt:lpstr>
      <vt:lpstr>Setters are asynchronous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29</cp:revision>
  <dcterms:modified xsi:type="dcterms:W3CDTF">2024-09-21T19:28:45Z</dcterms:modified>
</cp:coreProperties>
</file>